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4F"/>
    <a:srgbClr val="000000"/>
    <a:srgbClr val="FFEAC8"/>
    <a:srgbClr val="811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BD09-19C2-1F4D-ADCC-F79C7402C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2FF5D-151D-234F-B900-7E5B40E5D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57F4-46F9-8247-BDCC-4A5E75BF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204BE-53A4-5247-90B2-2F598E1A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DDEF4-422B-124E-89C1-E2AE6C64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6FFA-1C97-8641-8FAE-B88C2DCF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4DFA1-F005-E243-B641-8FEDCE8BD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16EB0-D4CA-C04C-8DD5-0C31B5AF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F905F-56E7-2040-8EF9-652B3249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E5342-78AB-844C-BE0C-4C9F0043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56D0A-C87B-5849-8E0B-7D0BD89C9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9338F-45F5-4541-B029-9EC2B9859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DEF62-7757-4343-8D8F-41C1A554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1E0F2-4E56-534A-AAF3-A8DE6BFB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86E92-19C9-9A47-B234-150EACE6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9F8F-6591-034B-B733-80884A9C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5014-5AEF-114F-A2B1-31493589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D1D7-D9EE-F245-849E-6DF7932F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2343F-99B4-CC4C-8040-70F15928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2C29-83AC-EE43-AA13-E2AA52B8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6031-AF8F-D04E-AB1B-EC715E84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267E6-2DF2-7A49-A090-AD25EFFF9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AB53-8CC5-514C-A046-EEED11C5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C8A3-35FB-F34D-A291-51D79882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5FD73-69FD-EB4C-AA18-54123ACD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48D0-7EA1-874C-B467-A8492C3D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F473-466F-AC42-AD91-89DECB0DF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2C34B-9244-6A4F-96A6-3DA7D093C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E728-00E0-AA41-85DD-979B29CF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B6765-F9BF-634D-BEE0-F85FB1AD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195DF-C6C2-904B-A182-27384944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7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1963-0123-7E46-9F13-FC294395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9579-AF24-2F48-A471-AE0A03CA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770BA-8572-AF45-9ABF-75E8EEDB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450DF-0E0B-2B42-A40F-C4B72AD03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0675D-EC4B-9F42-87D8-FDC01A862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30BD6-74E2-C34E-A9D2-646275BC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D923D-E9BC-9A45-A80A-A9C0E746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54801-AF2E-4840-B2DE-CDD5CFD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1EC-9742-CD4B-BD14-B829B5D3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80DCA-EC64-BC40-86D7-4138D701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61E15-0639-3C43-88FE-583B66A3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C085D-73E1-0D44-BE5A-0E8FD1E2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2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2C926-D2AE-C140-A7C7-E6915963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A1328-81F5-5245-B4B7-C576D949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E3C73-F200-C046-A3B5-B4D6E878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6C2C-8987-154E-95F7-6041AD0B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EE7A-8F60-4A4C-9E6D-166FEF7D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D96AD-11D2-9F49-A06C-5DFB27A9B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0CDD-35C8-1241-9F95-EB453F8E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11E2A-931A-7349-832A-5E8013D8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19E1C-138B-D14B-8E16-837DDF3E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3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8CFC-68AE-0E41-8379-779E9240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70C1B-6FA4-334F-AD01-FCDE5E29B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CE794-CE3F-3C46-BBD9-53ECF3B8B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37AA6-CAC7-4140-BACC-DEF1B290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F46F7-A335-B248-9799-94F07B0E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479D3-205F-6047-8788-92D9225E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B31EA-5276-B44C-BC78-198006AA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020BD-D421-B942-B8AF-005ED3CA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5669-CA19-4841-93C7-8D0D89651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A0BB-F62E-9840-8FC0-1C9F583B0C69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84FD7-3BE6-0E48-BBA9-40D4884B4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70D0-29C6-494F-A3A9-45172D6D6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B258-B985-6141-9CC0-AF013A9E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15EFEA-2435-2A49-A262-44F1A6CAF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195" y="0"/>
            <a:ext cx="6989805" cy="6858000"/>
          </a:xfrm>
          <a:solidFill>
            <a:srgbClr val="81112B"/>
          </a:solidFill>
        </p:spPr>
        <p:txBody>
          <a:bodyPr anchor="ctr" anchorCtr="0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3FF24-08CC-AB45-8215-17690B57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8311" y="-3146030"/>
            <a:ext cx="7730387" cy="10004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2AD9A-58C3-914F-BA6C-F74810A55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8789" y="47621"/>
            <a:ext cx="5943107" cy="2533134"/>
          </a:xfrm>
        </p:spPr>
        <p:txBody>
          <a:bodyPr>
            <a:norm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Imperial BT Roman" panose="02040603050505020304" pitchFamily="18" charset="0"/>
              </a:rPr>
              <a:t>Serving Baptists for more than 175 years</a:t>
            </a:r>
            <a:endParaRPr lang="en-US" sz="4400" b="1" dirty="0">
              <a:solidFill>
                <a:schemeClr val="bg1"/>
              </a:solidFill>
              <a:latin typeface="Imperial BT Roman" panose="02040603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3EFF3-8991-5843-AD8F-CD367227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2" r="7456"/>
          <a:stretch/>
        </p:blipFill>
        <p:spPr>
          <a:xfrm>
            <a:off x="-33766" y="2208865"/>
            <a:ext cx="5235962" cy="46491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2CEF49-29DD-7345-A974-E8841962D496}"/>
              </a:ext>
            </a:extLst>
          </p:cNvPr>
          <p:cNvSpPr txBox="1">
            <a:spLocks/>
          </p:cNvSpPr>
          <p:nvPr/>
        </p:nvSpPr>
        <p:spPr>
          <a:xfrm>
            <a:off x="5399907" y="2981446"/>
            <a:ext cx="6882713" cy="1703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700" b="1" dirty="0">
                <a:solidFill>
                  <a:srgbClr val="FFEAC8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Information about real life struggles</a:t>
            </a:r>
          </a:p>
          <a:p>
            <a:pPr algn="l">
              <a:lnSpc>
                <a:spcPct val="150000"/>
              </a:lnSpc>
            </a:pPr>
            <a:r>
              <a:rPr lang="en-US" sz="2700" b="1" dirty="0">
                <a:solidFill>
                  <a:srgbClr val="FFEAC8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Inspiration for worship &amp; discipleship</a:t>
            </a:r>
          </a:p>
          <a:p>
            <a:pPr algn="l">
              <a:lnSpc>
                <a:spcPct val="150000"/>
              </a:lnSpc>
            </a:pPr>
            <a:r>
              <a:rPr lang="en-US" sz="2700" b="1" dirty="0">
                <a:solidFill>
                  <a:srgbClr val="FFEAC8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Connection to missions &amp; ministry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5908A-BC5F-4846-A198-E4FD22FFF8A1}"/>
              </a:ext>
            </a:extLst>
          </p:cNvPr>
          <p:cNvSpPr txBox="1">
            <a:spLocks/>
          </p:cNvSpPr>
          <p:nvPr/>
        </p:nvSpPr>
        <p:spPr>
          <a:xfrm>
            <a:off x="5584348" y="5405656"/>
            <a:ext cx="6216355" cy="107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elvetica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8F0142-5008-3640-8885-E2DE6EE481FF}"/>
              </a:ext>
            </a:extLst>
          </p:cNvPr>
          <p:cNvSpPr txBox="1">
            <a:spLocks/>
          </p:cNvSpPr>
          <p:nvPr/>
        </p:nvSpPr>
        <p:spPr>
          <a:xfrm>
            <a:off x="5687556" y="4662573"/>
            <a:ext cx="6882713" cy="1703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solidFill>
                  <a:srgbClr val="00324F"/>
                </a:solidFill>
                <a:latin typeface="Helvetica" pitchFamily="2" charset="0"/>
              </a:rPr>
              <a:t>Call 1-800-803-5201</a:t>
            </a:r>
            <a:endParaRPr lang="en-US" sz="5000" b="1" dirty="0">
              <a:solidFill>
                <a:srgbClr val="00324F"/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2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Neue</vt:lpstr>
      <vt:lpstr>Imperial BT Roman</vt:lpstr>
      <vt:lpstr>Office Theme</vt:lpstr>
      <vt:lpstr>Serving Baptists for more than 175 years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The Alabama Baptist Day Sunday, August 19</dc:title>
  <dc:creator>Microsoft Office User</dc:creator>
  <cp:lastModifiedBy>Microsoft Office User</cp:lastModifiedBy>
  <cp:revision>10</cp:revision>
  <dcterms:created xsi:type="dcterms:W3CDTF">2018-07-03T15:59:31Z</dcterms:created>
  <dcterms:modified xsi:type="dcterms:W3CDTF">2018-07-03T22:34:39Z</dcterms:modified>
</cp:coreProperties>
</file>